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3" r:id="rId3"/>
    <p:sldId id="262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47CB19-1CF5-55DC-DDBD-0DF54F089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A67A6D3-D1CE-49B6-0BE8-6AC63FDBB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03A56F1-B647-3A78-56ED-A80C1D749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9A60B9-F676-466F-8318-EE4D45304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B5BC14-1C5D-51F9-EAB7-622FFAE01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011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FE158-B2B0-B4BB-9FBC-65133959E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AA83FA6-D665-926C-A4D2-62E88D94F4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508B299-ABBF-1A81-03AD-5F28E80E8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CB8664-99AF-80B2-C466-D3C2EB95B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F696439-B570-B687-78E7-2133E799C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408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EEECA52-3D4F-646D-96B2-22A8E002C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CEC21D5-267E-F5B5-AB13-3E214F6E1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D96968A-2C54-34DD-6CD8-9B764098A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F091B4-45EE-9738-6B23-65D1537FB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4458E1D-7CD7-0B67-6E72-6C4D4376B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367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2D893D-E3CC-F4A2-1D62-FBBC27894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A175506-37A4-C8BD-03C2-6B4FD0418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DE077B-B9D6-868A-F65A-0C241937F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1289F9-8C63-91C3-7345-7694C5F3E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7FA86F-6A60-021C-03B4-7A35BD793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321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E7215-2616-F92B-EE87-BBB7EB777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1FCA164-69B0-8C6C-305A-0D855A92B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9419C22-77CF-B889-6908-002343B01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2C73C1-0ECD-6209-1D17-6CD3B06F4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755A8E-C132-9CC7-7A36-8FBAE43E8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6466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4D981C-9FBB-76D3-4C5C-75A763F4C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374AC31-53E8-DC2F-83F4-C5659DBE7F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10F9C05-BA72-2567-DD69-851648608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312CE51-9BF9-2383-356F-33DE034F8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EDDF27C-9F4C-F77B-08F1-7373E2546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F91786C-D448-6BDE-DB33-22D5CC527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7734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89310-98D5-AA35-3450-CA5F32F59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2AA5864-CF15-D38C-2C10-F5DF49CC7E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C692EDA-5DE8-D355-0434-9B05D07B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608470-C170-C998-BBEC-0EFAD08D1B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0FE4573-D98E-05CB-8417-E1504EF128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C0C3822-3361-F686-1FAC-A05A5F1F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66CF470-490A-0D1C-76C8-942B16928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3CE43E0-E46F-71FE-9EF1-59740BCA6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2785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939C90-DA46-180F-84D5-D7C0A4D08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ACF5609-BC6F-CF54-684F-E56A36484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C2A6ABA-6FCA-7B32-D876-A59527427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8EE3188-4717-E095-EE3C-15D18E6D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177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D0BAE6B3-6408-B96D-6D46-20BD6A1BAC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D8E0CC1-3032-078F-9966-9EDFF344D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1AA94A9-8A7F-675F-160D-6171DB085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7591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480788-A7DE-55E4-11B1-9C4378674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B81DDE0-9986-5377-E134-1D5C15D0C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91CB8D5-3669-45E3-0527-50E5CE698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9A7D117-1C46-EC0A-46C0-9AE8D1F6C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D8800C2-6F3D-63A9-40D0-AC0920C2D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614E024-C8E3-4B44-2F1C-10ED3D2D5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6570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AD5D13-46F8-C51C-AE92-33BF77E9D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C21CED5-CBAE-48CB-75B0-ED6C516D65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6A4860-DCB4-8F74-D6C3-FC3CB7403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DCA901-AD80-CF87-540B-0CACA9E54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8FA1051-06E5-3C28-76F6-4DC58079F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79AC321-FFC8-1A0B-EF8D-38E95F204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1194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606AF75C-2377-99E6-9ACF-B2FCF07C1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04474A-FA13-853D-81D0-2F4E096352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4FD6B1E-FD38-B9A9-5750-32D26BC715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916DB-ACCA-4C56-AA25-E440C309507C}" type="datetimeFigureOut">
              <a:rPr lang="pt-BR" smtClean="0"/>
              <a:t>21/10/2024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869C97-AF45-E1C9-FDCD-55BB97EE3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087007F-6CEE-1755-A71D-8BFA6DFB82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6D355-3429-4EE0-AA64-4881AE3E1C2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9353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389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D17119A-13AD-7DE9-AE3C-C0DC6AF53440}"/>
              </a:ext>
            </a:extLst>
          </p:cNvPr>
          <p:cNvSpPr txBox="1"/>
          <p:nvPr/>
        </p:nvSpPr>
        <p:spPr>
          <a:xfrm>
            <a:off x="1496941" y="1730255"/>
            <a:ext cx="91981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8800" b="1" dirty="0">
                <a:solidFill>
                  <a:schemeClr val="bg1"/>
                </a:solidFill>
                <a:latin typeface="+mj-lt"/>
              </a:rPr>
              <a:t>SUBTÍTULO SE FOR NECESSÁRIO</a:t>
            </a:r>
          </a:p>
        </p:txBody>
      </p:sp>
    </p:spTree>
    <p:extLst>
      <p:ext uri="{BB962C8B-B14F-4D97-AF65-F5344CB8AC3E}">
        <p14:creationId xmlns:p14="http://schemas.microsoft.com/office/powerpoint/2010/main" val="3102507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76EC87-0794-8F04-5604-AA73A2ECC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5340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</Words>
  <Application>Microsoft Office PowerPoint</Application>
  <PresentationFormat>Widescreen</PresentationFormat>
  <Paragraphs>1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Aptos</vt:lpstr>
      <vt:lpstr>Aptos Display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RaNgEL GoMeS</dc:creator>
  <cp:lastModifiedBy>suporte</cp:lastModifiedBy>
  <cp:revision>5</cp:revision>
  <dcterms:created xsi:type="dcterms:W3CDTF">2023-08-17T20:40:50Z</dcterms:created>
  <dcterms:modified xsi:type="dcterms:W3CDTF">2024-10-21T14:02:39Z</dcterms:modified>
</cp:coreProperties>
</file>